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2"/>
    <a:srgbClr val="E38303"/>
    <a:srgbClr val="EB8803"/>
    <a:srgbClr val="F38C03"/>
    <a:srgbClr val="F5B433"/>
    <a:srgbClr val="E08723"/>
    <a:srgbClr val="58700A"/>
    <a:srgbClr val="F79325"/>
    <a:srgbClr val="F8A142"/>
    <a:srgbClr val="F9B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556" autoAdjust="0"/>
    <p:restoredTop sz="73018" autoAdjust="0"/>
  </p:normalViewPr>
  <p:slideViewPr>
    <p:cSldViewPr>
      <p:cViewPr varScale="1">
        <p:scale>
          <a:sx n="109" d="100"/>
          <a:sy n="109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14" y="-108"/>
      </p:cViewPr>
      <p:guideLst>
        <p:guide orient="horz" pos="3024"/>
        <p:guide pos="2304"/>
      </p:guideLst>
    </p:cSldViewPr>
  </p:notes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6bce3d7-c85f-4061-9795-9e7619e16eba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9699F1D82E8489539652D1D3605E0" ma:contentTypeVersion="14" ma:contentTypeDescription="Create a new document." ma:contentTypeScope="" ma:versionID="7f9de84e41ab407733e1146335bf5678">
  <xsd:schema xmlns:xsd="http://www.w3.org/2001/XMLSchema" xmlns:xs="http://www.w3.org/2001/XMLSchema" xmlns:p="http://schemas.microsoft.com/office/2006/metadata/properties" xmlns:ns1="http://schemas.microsoft.com/sharepoint/v3" xmlns:ns2="0f2b0006-c2ac-4c37-974f-93953e9e2787" xmlns:ns3="f1a64cc1-e1f5-4dc9-b425-36e48be156d1" targetNamespace="http://schemas.microsoft.com/office/2006/metadata/properties" ma:root="true" ma:fieldsID="fd0de4771770fc8b85fe80b92f9339eb" ns1:_="" ns2:_="" ns3:_="">
    <xsd:import namespace="http://schemas.microsoft.com/sharepoint/v3"/>
    <xsd:import namespace="0f2b0006-c2ac-4c37-974f-93953e9e2787"/>
    <xsd:import namespace="f1a64cc1-e1f5-4dc9-b425-36e48be15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0006-c2ac-4c37-974f-93953e9e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4cc1-e1f5-4dc9-b425-36e48be1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BA4E205-4850-4501-9256-78F7EF65998D}"/>
</file>

<file path=customXml/itemProps2.xml><?xml version="1.0" encoding="utf-8"?>
<ds:datastoreItem xmlns:ds="http://schemas.openxmlformats.org/officeDocument/2006/customXml" ds:itemID="{CD43159D-3EF7-49C0-8124-57AD9ED96607}"/>
</file>

<file path=customXml/itemProps3.xml><?xml version="1.0" encoding="utf-8"?>
<ds:datastoreItem xmlns:ds="http://schemas.openxmlformats.org/officeDocument/2006/customXml" ds:itemID="{4AA7E326-7733-4B57-A72C-7CD8E159D3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10184</TotalTime>
  <Words>3658</Words>
  <Application>Microsoft Office PowerPoint</Application>
  <PresentationFormat>On-screen Show (4:3)</PresentationFormat>
  <Paragraphs>322</Paragraphs>
  <Slides>32</Slides>
  <Notes>32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A Corporate Accounting and Reporting Standard</vt:lpstr>
      <vt:lpstr>What is the Greenhouse Gas Protocol?</vt:lpstr>
      <vt:lpstr>The Greenhouse Gas Protocol</vt:lpstr>
      <vt:lpstr>Our mission</vt:lpstr>
      <vt:lpstr>PowerPoint Presentation</vt:lpstr>
      <vt:lpstr>GHG Protocol</vt:lpstr>
      <vt:lpstr>GHG Protocol flagship publications</vt:lpstr>
      <vt:lpstr>PowerPoint Presentation</vt:lpstr>
      <vt:lpstr>PowerPoint Presentation</vt:lpstr>
      <vt:lpstr>GHG Protocol flagship publications</vt:lpstr>
      <vt:lpstr>Scopes in corporate reporting</vt:lpstr>
      <vt:lpstr>GHG Protocol flagship publications</vt:lpstr>
      <vt:lpstr>The standards are complimentary</vt:lpstr>
      <vt:lpstr>Introduction</vt:lpstr>
      <vt:lpstr>Corporate Standard: Lesson  Modules</vt:lpstr>
      <vt:lpstr>Learning Objectives</vt:lpstr>
      <vt:lpstr>GHGP Corporate Standard</vt:lpstr>
      <vt:lpstr>Objectives of the Standard</vt:lpstr>
      <vt:lpstr>Who should use this standard?</vt:lpstr>
      <vt:lpstr>Sector Guidelines</vt:lpstr>
      <vt:lpstr>Sector Guidelines</vt:lpstr>
      <vt:lpstr>Focus of this training</vt:lpstr>
      <vt:lpstr>The Corporate Standard: Adoption</vt:lpstr>
      <vt:lpstr>The de facto standard amongst businesses</vt:lpstr>
      <vt:lpstr>Reporting - Common practice in Leading Companies</vt:lpstr>
      <vt:lpstr>Business Value of a GHG Inventory</vt:lpstr>
      <vt:lpstr>Business goals for developing inventories</vt:lpstr>
      <vt:lpstr>Business goals for developing inventories</vt:lpstr>
      <vt:lpstr>Standard NOT for</vt:lpstr>
      <vt:lpstr>GHG Protocol’s Relationship to other GHG Programs</vt:lpstr>
      <vt:lpstr>Summary</vt:lpstr>
      <vt:lpstr>Further Reading</vt:lpstr>
    </vt:vector>
  </TitlesOfParts>
  <Company>WORLD RESOURCES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bulldog</dc:creator>
  <cp:lastModifiedBy>Stephen Russell</cp:lastModifiedBy>
  <cp:revision>112</cp:revision>
  <cp:lastPrinted>2015-03-30T20:16:44Z</cp:lastPrinted>
  <dcterms:created xsi:type="dcterms:W3CDTF">2009-11-10T15:14:11Z</dcterms:created>
  <dcterms:modified xsi:type="dcterms:W3CDTF">2015-07-14T17:03:15Z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0x010100D1F9699F1D82E8489539652D1D3605E0</vt:lpwstr>
  </property>
  <property fmtid="{D5CDD505-2E9C-101B-9397-08002B2CF9AE}" pid="3" name="Order">
    <vt:r8>33000</vt:r8>
  </property>
  <property fmtid="{D5CDD505-2E9C-101B-9397-08002B2CF9AE}" pid="4" name="_CopySource">
    <vt:lpwstr>https://onewri-my.sharepoint.com/personal/yelena_akopian_wri_org/Documents/For Kai/Corporate Standard/Day 1/01_Introduction.pptx</vt:lpwstr>
  </property>
  <property fmtid="{D5CDD505-2E9C-101B-9397-08002B2CF9AE}" pid="5" name="_SourceUrl">
    <vt:lpwstr/>
  </property>
  <property fmtid="{D5CDD505-2E9C-101B-9397-08002B2CF9AE}" pid="6" name="_SharedFileIndex">
    <vt:lpwstr/>
  </property>
</Properties>
</file>