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2"/>
    <a:srgbClr val="E38303"/>
    <a:srgbClr val="FC7B00"/>
    <a:srgbClr val="58700A"/>
    <a:srgbClr val="F5B433"/>
    <a:srgbClr val="F8A142"/>
    <a:srgbClr val="F9B367"/>
    <a:srgbClr val="71944E"/>
    <a:srgbClr val="68A141"/>
    <a:srgbClr val="8A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9" autoAdjust="0"/>
    <p:restoredTop sz="93600" autoAdjust="0"/>
  </p:normalViewPr>
  <p:slideViewPr>
    <p:cSldViewPr>
      <p:cViewPr varScale="1">
        <p:scale>
          <a:sx n="105" d="100"/>
          <a:sy n="105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2006</a:t>
            </a:r>
            <a:endParaRPr lang="en-US" dirty="0">
              <a:latin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00ACA2"/>
            </a:solidFill>
          </c:spPr>
          <c:dPt>
            <c:idx val="0"/>
            <c:bubble3D val="0"/>
            <c:spPr>
              <a:solidFill>
                <a:srgbClr val="00AC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0.99</c:v>
                </c:pt>
                <c:pt idx="1">
                  <c:v>1.0000000000000049E-2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2012</a:t>
            </a:r>
            <a:endParaRPr lang="en-US" dirty="0">
              <a:latin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dPt>
            <c:idx val="0"/>
            <c:bubble3D val="0"/>
            <c:spPr>
              <a:solidFill>
                <a:srgbClr val="00ACA2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Helvetica" pitchFamily="34" charset="0"/>
              </a:rPr>
              <a:t>1996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</a:rPr>
              <a:t>2004</a:t>
            </a:r>
            <a:endParaRPr lang="en-US" dirty="0">
              <a:latin typeface="Helvetica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C04B5-138B-462F-859D-0266BA318D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10F62-177F-484F-BE67-1E5C86E89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3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DD195-D85B-4DB8-862B-B85C14C5B0DB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6284-1B85-4352-8AB8-073B4CE3C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9699F1D82E8489539652D1D3605E0" ma:contentTypeVersion="14" ma:contentTypeDescription="Create a new document." ma:contentTypeScope="" ma:versionID="7f9de84e41ab407733e1146335bf5678">
  <xsd:schema xmlns:xsd="http://www.w3.org/2001/XMLSchema" xmlns:xs="http://www.w3.org/2001/XMLSchema" xmlns:p="http://schemas.microsoft.com/office/2006/metadata/properties" xmlns:ns1="http://schemas.microsoft.com/sharepoint/v3" xmlns:ns2="0f2b0006-c2ac-4c37-974f-93953e9e2787" xmlns:ns3="f1a64cc1-e1f5-4dc9-b425-36e48be156d1" targetNamespace="http://schemas.microsoft.com/office/2006/metadata/properties" ma:root="true" ma:fieldsID="fd0de4771770fc8b85fe80b92f9339eb" ns1:_="" ns2:_="" ns3:_="">
    <xsd:import namespace="http://schemas.microsoft.com/sharepoint/v3"/>
    <xsd:import namespace="0f2b0006-c2ac-4c37-974f-93953e9e2787"/>
    <xsd:import namespace="f1a64cc1-e1f5-4dc9-b425-36e48be15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0006-c2ac-4c37-974f-93953e9e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4cc1-e1f5-4dc9-b425-36e48be1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49BD10-4225-4285-8075-8B7C028F90AF}"/>
</file>

<file path=customXml/itemProps2.xml><?xml version="1.0" encoding="utf-8"?>
<ds:datastoreItem xmlns:ds="http://schemas.openxmlformats.org/officeDocument/2006/customXml" ds:itemID="{CBD64A8B-6C9C-4EB3-8991-44FBD1AEA755}"/>
</file>

<file path=customXml/itemProps3.xml><?xml version="1.0" encoding="utf-8"?>
<ds:datastoreItem xmlns:ds="http://schemas.openxmlformats.org/officeDocument/2006/customXml" ds:itemID="{7AAA1D49-4C0E-44D1-B6D1-A71D4130659D}"/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475</Words>
  <Application>Microsoft Office PowerPoint</Application>
  <PresentationFormat>On-screen Show (4:3)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Helvetica</vt:lpstr>
      <vt:lpstr>Helvetica Neue</vt:lpstr>
      <vt:lpstr>Helvetica Neue Light</vt:lpstr>
      <vt:lpstr>Tahoma</vt:lpstr>
      <vt:lpstr>1_Office Theme</vt:lpstr>
      <vt:lpstr>A Corporate Accounting and Reporting Standard</vt:lpstr>
      <vt:lpstr>Lesson  Modules</vt:lpstr>
      <vt:lpstr>GHG Accounting and Reporting Principles </vt:lpstr>
      <vt:lpstr>Learning Objectives</vt:lpstr>
      <vt:lpstr>Principles: Use and Development</vt:lpstr>
      <vt:lpstr>5 Principles</vt:lpstr>
      <vt:lpstr>1. Relevance</vt:lpstr>
      <vt:lpstr>2. Completeness</vt:lpstr>
      <vt:lpstr>Example: Maintaining completeness over time</vt:lpstr>
      <vt:lpstr>3. Consistency</vt:lpstr>
      <vt:lpstr>4. Transparency</vt:lpstr>
      <vt:lpstr>5. Accuracy</vt:lpstr>
      <vt:lpstr>Example: Accuracy – Completeness Tradeoff</vt:lpstr>
      <vt:lpstr>Summary</vt:lpstr>
      <vt:lpstr>Further Reading</vt:lpstr>
      <vt:lpstr>Discussion</vt:lpstr>
    </vt:vector>
  </TitlesOfParts>
  <Company>WORLD RESOURCES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bulldog</dc:creator>
  <cp:lastModifiedBy>Stephen Russell</cp:lastModifiedBy>
  <cp:revision>98</cp:revision>
  <dcterms:created xsi:type="dcterms:W3CDTF">2009-11-10T19:42:26Z</dcterms:created>
  <dcterms:modified xsi:type="dcterms:W3CDTF">2016-07-27T14:52:02Z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0x010100D1F9699F1D82E8489539652D1D3605E0</vt:lpwstr>
  </property>
  <property fmtid="{D5CDD505-2E9C-101B-9397-08002B2CF9AE}" pid="3" name="Order">
    <vt:r8>33300</vt:r8>
  </property>
  <property fmtid="{D5CDD505-2E9C-101B-9397-08002B2CF9AE}" pid="4" name="_CopySource">
    <vt:lpwstr>https://onewri-my.sharepoint.com/personal/yelena_akopian_wri_org/Documents/For Kai/Corporate Standard/Day 1/02_Principles.pptx</vt:lpwstr>
  </property>
  <property fmtid="{D5CDD505-2E9C-101B-9397-08002B2CF9AE}" pid="5" name="_SourceUrl">
    <vt:lpwstr/>
  </property>
  <property fmtid="{D5CDD505-2E9C-101B-9397-08002B2CF9AE}" pid="6" name="_SharedFileIndex">
    <vt:lpwstr/>
  </property>
</Properties>
</file>