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thin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2"/>
    <a:srgbClr val="96D08C"/>
    <a:srgbClr val="73C167"/>
    <a:srgbClr val="00E2D7"/>
    <a:srgbClr val="00C8BE"/>
    <a:srgbClr val="E38303"/>
    <a:srgbClr val="FC7B00"/>
    <a:srgbClr val="58700A"/>
    <a:srgbClr val="F5B433"/>
    <a:srgbClr val="F8A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9" autoAdjust="0"/>
    <p:restoredTop sz="73846" autoAdjust="0"/>
  </p:normalViewPr>
  <p:slideViewPr>
    <p:cSldViewPr>
      <p:cViewPr>
        <p:scale>
          <a:sx n="66" d="100"/>
          <a:sy n="66" d="100"/>
        </p:scale>
        <p:origin x="-223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75452BCF-A115-46A2-9CE5-EE76BFA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144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5" tIns="47113" rIns="94225" bIns="471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32766284-1B85-4352-8AB8-073B4CE3C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904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380"/>
      </a:hlink>
      <a:folHlink>
        <a:srgbClr val="0093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9699F1D82E8489539652D1D3605E0" ma:contentTypeVersion="14" ma:contentTypeDescription="Create a new document." ma:contentTypeScope="" ma:versionID="7f9de84e41ab407733e1146335bf5678">
  <xsd:schema xmlns:xsd="http://www.w3.org/2001/XMLSchema" xmlns:xs="http://www.w3.org/2001/XMLSchema" xmlns:p="http://schemas.microsoft.com/office/2006/metadata/properties" xmlns:ns1="http://schemas.microsoft.com/sharepoint/v3" xmlns:ns2="0f2b0006-c2ac-4c37-974f-93953e9e2787" xmlns:ns3="f1a64cc1-e1f5-4dc9-b425-36e48be156d1" targetNamespace="http://schemas.microsoft.com/office/2006/metadata/properties" ma:root="true" ma:fieldsID="fd0de4771770fc8b85fe80b92f9339eb" ns1:_="" ns2:_="" ns3:_="">
    <xsd:import namespace="http://schemas.microsoft.com/sharepoint/v3"/>
    <xsd:import namespace="0f2b0006-c2ac-4c37-974f-93953e9e2787"/>
    <xsd:import namespace="f1a64cc1-e1f5-4dc9-b425-36e48be156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b0006-c2ac-4c37-974f-93953e9e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4cc1-e1f5-4dc9-b425-36e48be15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73AA12C-462C-4979-909C-E2B77A972A51}"/>
</file>

<file path=customXml/itemProps2.xml><?xml version="1.0" encoding="utf-8"?>
<ds:datastoreItem xmlns:ds="http://schemas.openxmlformats.org/officeDocument/2006/customXml" ds:itemID="{4DCBCDCA-88D8-4EB5-928B-CEF58B6F80A3}"/>
</file>

<file path=customXml/itemProps3.xml><?xml version="1.0" encoding="utf-8"?>
<ds:datastoreItem xmlns:ds="http://schemas.openxmlformats.org/officeDocument/2006/customXml" ds:itemID="{22814EBD-4980-4D3D-AEB5-BD9C443D8063}"/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2908</Words>
  <Application>Microsoft Office PowerPoint</Application>
  <PresentationFormat>On-screen Show (4:3)</PresentationFormat>
  <Paragraphs>262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A Corporate Accounting And Reporting Standard</vt:lpstr>
      <vt:lpstr>Lesson Modules</vt:lpstr>
      <vt:lpstr>Review</vt:lpstr>
      <vt:lpstr>The GHGP Corporate Standard</vt:lpstr>
      <vt:lpstr>GHG Accounting and Reporting Principles</vt:lpstr>
      <vt:lpstr>Organizational Boundaries</vt:lpstr>
      <vt:lpstr>Summary of Organizational Boundary Approaches</vt:lpstr>
      <vt:lpstr>Operational Boundaries</vt:lpstr>
      <vt:lpstr>Scopes 1, 2 and 3</vt:lpstr>
      <vt:lpstr>PowerPoint Presentation</vt:lpstr>
      <vt:lpstr>Tracking Emissions Over Time</vt:lpstr>
      <vt:lpstr>Identifying and Calculating Emissions</vt:lpstr>
      <vt:lpstr>Reporting Emissions</vt:lpstr>
      <vt:lpstr>Questions</vt:lpstr>
    </vt:vector>
  </TitlesOfParts>
  <Company>WORLD RESOURCES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bulldog</dc:creator>
  <cp:lastModifiedBy>Stephen Russell</cp:lastModifiedBy>
  <cp:revision>92</cp:revision>
  <cp:lastPrinted>2013-01-30T20:23:23Z</cp:lastPrinted>
  <dcterms:created xsi:type="dcterms:W3CDTF">2009-11-10T19:42:26Z</dcterms:created>
  <dcterms:modified xsi:type="dcterms:W3CDTF">2015-07-16T13:27:42Z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0x010100D1F9699F1D82E8489539652D1D3605E0</vt:lpwstr>
  </property>
  <property fmtid="{D5CDD505-2E9C-101B-9397-08002B2CF9AE}" pid="3" name="Order">
    <vt:r8>33900</vt:r8>
  </property>
  <property fmtid="{D5CDD505-2E9C-101B-9397-08002B2CF9AE}" pid="4" name="_CopySource">
    <vt:lpwstr>https://onewri-my.sharepoint.com/personal/yelena_akopian_wri_org/Documents/For Kai/Corporate Standard/Day 3/08_Review3.pptx</vt:lpwstr>
  </property>
  <property fmtid="{D5CDD505-2E9C-101B-9397-08002B2CF9AE}" pid="5" name="_SourceUrl">
    <vt:lpwstr/>
  </property>
  <property fmtid="{D5CDD505-2E9C-101B-9397-08002B2CF9AE}" pid="6" name="_SharedFileIndex">
    <vt:lpwstr/>
  </property>
</Properties>
</file>